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0" r:id="rId10"/>
    <p:sldId id="266" r:id="rId11"/>
    <p:sldId id="274" r:id="rId12"/>
    <p:sldId id="268" r:id="rId13"/>
    <p:sldId id="267" r:id="rId14"/>
    <p:sldId id="269" r:id="rId15"/>
    <p:sldId id="270" r:id="rId16"/>
    <p:sldId id="272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9"/>
    <p:restoredTop sz="94741"/>
  </p:normalViewPr>
  <p:slideViewPr>
    <p:cSldViewPr snapToGrid="0" snapToObjects="1">
      <p:cViewPr varScale="1">
        <p:scale>
          <a:sx n="73" d="100"/>
          <a:sy n="73" d="100"/>
        </p:scale>
        <p:origin x="232" y="2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472D-1272-524A-88E5-66A753C6804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8709-E279-0F4C-992E-A6FFB83F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4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472D-1272-524A-88E5-66A753C6804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8709-E279-0F4C-992E-A6FFB83F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7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472D-1272-524A-88E5-66A753C6804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8709-E279-0F4C-992E-A6FFB83F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8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472D-1272-524A-88E5-66A753C6804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8709-E279-0F4C-992E-A6FFB83F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8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472D-1272-524A-88E5-66A753C6804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8709-E279-0F4C-992E-A6FFB83F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6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472D-1272-524A-88E5-66A753C6804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8709-E279-0F4C-992E-A6FFB83F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4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472D-1272-524A-88E5-66A753C6804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8709-E279-0F4C-992E-A6FFB83F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8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472D-1272-524A-88E5-66A753C6804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8709-E279-0F4C-992E-A6FFB83F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8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472D-1272-524A-88E5-66A753C6804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8709-E279-0F4C-992E-A6FFB83F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472D-1272-524A-88E5-66A753C6804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8709-E279-0F4C-992E-A6FFB83F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472D-1272-524A-88E5-66A753C6804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8709-E279-0F4C-992E-A6FFB83F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7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9472D-1272-524A-88E5-66A753C6804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E8709-E279-0F4C-992E-A6FFB83F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60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8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2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87EB5-24BD-3B4F-AA13-D1E7F69AA3B0}"/>
              </a:ext>
            </a:extLst>
          </p:cNvPr>
          <p:cNvSpPr txBox="1"/>
          <p:nvPr/>
        </p:nvSpPr>
        <p:spPr>
          <a:xfrm>
            <a:off x="2268415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ller" panose="02000503030000020004" pitchFamily="2" charset="77"/>
              </a:rPr>
              <a:t>Vader</a:t>
            </a:r>
          </a:p>
          <a:p>
            <a:r>
              <a:rPr lang="en-US" sz="3600" dirty="0" err="1">
                <a:latin typeface="Aller" panose="02000503030000020004" pitchFamily="2" charset="77"/>
              </a:rPr>
              <a:t>Jezus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 err="1">
                <a:latin typeface="Aller" panose="02000503030000020004" pitchFamily="2" charset="77"/>
              </a:rPr>
              <a:t>Apostelen</a:t>
            </a:r>
            <a:endParaRPr lang="en-US" sz="3600" dirty="0">
              <a:latin typeface="Aller" panose="02000503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355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87EB5-24BD-3B4F-AA13-D1E7F69AA3B0}"/>
              </a:ext>
            </a:extLst>
          </p:cNvPr>
          <p:cNvSpPr txBox="1"/>
          <p:nvPr/>
        </p:nvSpPr>
        <p:spPr>
          <a:xfrm>
            <a:off x="2268415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Vader</a:t>
            </a:r>
          </a:p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Jezus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Apostelen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39E82-1563-2745-B8BB-8D65CABD5488}"/>
              </a:ext>
            </a:extLst>
          </p:cNvPr>
          <p:cNvSpPr txBox="1"/>
          <p:nvPr/>
        </p:nvSpPr>
        <p:spPr>
          <a:xfrm>
            <a:off x="4765431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ller" panose="02000503030000020004" pitchFamily="2" charset="77"/>
              </a:rPr>
              <a:t>Jezus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 err="1">
                <a:latin typeface="Aller" panose="02000503030000020004" pitchFamily="2" charset="77"/>
              </a:rPr>
              <a:t>Apostelen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 err="1">
                <a:latin typeface="Aller" panose="02000503030000020004" pitchFamily="2" charset="77"/>
              </a:rPr>
              <a:t>Kerk</a:t>
            </a:r>
            <a:r>
              <a:rPr lang="en-US" sz="3600" dirty="0">
                <a:latin typeface="Aller" panose="02000503030000020004" pitchFamily="2" charset="77"/>
              </a:rPr>
              <a:t>/</a:t>
            </a:r>
            <a:r>
              <a:rPr lang="en-US" sz="3600" dirty="0" err="1">
                <a:latin typeface="Aller" panose="02000503030000020004" pitchFamily="2" charset="77"/>
              </a:rPr>
              <a:t>wij</a:t>
            </a:r>
            <a:endParaRPr lang="en-US" sz="3600" dirty="0">
              <a:latin typeface="Aller" panose="02000503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327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87EB5-24BD-3B4F-AA13-D1E7F69AA3B0}"/>
              </a:ext>
            </a:extLst>
          </p:cNvPr>
          <p:cNvSpPr txBox="1"/>
          <p:nvPr/>
        </p:nvSpPr>
        <p:spPr>
          <a:xfrm>
            <a:off x="2268415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Vader</a:t>
            </a:r>
          </a:p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Jezus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Apostelen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39E82-1563-2745-B8BB-8D65CABD5488}"/>
              </a:ext>
            </a:extLst>
          </p:cNvPr>
          <p:cNvSpPr txBox="1"/>
          <p:nvPr/>
        </p:nvSpPr>
        <p:spPr>
          <a:xfrm>
            <a:off x="4765431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Jezus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Apostelen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Kerk</a:t>
            </a:r>
            <a:r>
              <a:rPr lang="en-US" sz="3600" dirty="0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/</a:t>
            </a:r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wij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D9647-73B1-204D-9D55-CB0A30185CE0}"/>
              </a:ext>
            </a:extLst>
          </p:cNvPr>
          <p:cNvSpPr txBox="1"/>
          <p:nvPr/>
        </p:nvSpPr>
        <p:spPr>
          <a:xfrm>
            <a:off x="7262447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ller" panose="02000503030000020004" pitchFamily="2" charset="77"/>
              </a:rPr>
              <a:t>Apostelen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 err="1">
                <a:latin typeface="Aller" panose="02000503030000020004" pitchFamily="2" charset="77"/>
              </a:rPr>
              <a:t>Kerk</a:t>
            </a:r>
            <a:r>
              <a:rPr lang="en-US" sz="3600" dirty="0">
                <a:latin typeface="Aller" panose="02000503030000020004" pitchFamily="2" charset="77"/>
              </a:rPr>
              <a:t>/</a:t>
            </a:r>
            <a:r>
              <a:rPr lang="en-US" sz="3600" dirty="0" err="1">
                <a:latin typeface="Aller" panose="02000503030000020004" pitchFamily="2" charset="77"/>
              </a:rPr>
              <a:t>wij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>
                <a:latin typeface="Aller" panose="02000503030000020004" pitchFamily="2" charset="77"/>
              </a:rPr>
              <a:t>de </a:t>
            </a:r>
            <a:r>
              <a:rPr lang="en-US" sz="3600" dirty="0" err="1">
                <a:latin typeface="Aller" panose="02000503030000020004" pitchFamily="2" charset="77"/>
              </a:rPr>
              <a:t>wereld</a:t>
            </a:r>
            <a:endParaRPr lang="en-US" sz="3600" dirty="0">
              <a:latin typeface="Aller" panose="02000503030000020004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0887F-0382-734F-87B2-D818D84963D6}"/>
              </a:ext>
            </a:extLst>
          </p:cNvPr>
          <p:cNvSpPr txBox="1"/>
          <p:nvPr/>
        </p:nvSpPr>
        <p:spPr>
          <a:xfrm>
            <a:off x="2268415" y="3798276"/>
            <a:ext cx="7302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Iedereen</a:t>
            </a:r>
            <a:r>
              <a:rPr lang="en-US" sz="2800" i="1" dirty="0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 die </a:t>
            </a:r>
            <a:r>
              <a:rPr lang="en-US" sz="2800" i="1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mij</a:t>
            </a:r>
            <a:r>
              <a:rPr lang="en-US" sz="2800" i="1" dirty="0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zal</a:t>
            </a:r>
            <a:r>
              <a:rPr lang="en-US" sz="2800" i="1" dirty="0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erkennen</a:t>
            </a:r>
            <a:r>
              <a:rPr lang="en-US" sz="2800" i="1" dirty="0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2800" i="1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bij</a:t>
            </a:r>
            <a:r>
              <a:rPr lang="en-US" sz="2800" i="1" dirty="0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2800" i="1" dirty="0">
                <a:latin typeface="Aller" panose="02000503030000020004" pitchFamily="2" charset="77"/>
              </a:rPr>
              <a:t>de </a:t>
            </a:r>
            <a:r>
              <a:rPr lang="en-US" sz="2800" i="1" dirty="0" err="1">
                <a:latin typeface="Aller" panose="02000503030000020004" pitchFamily="2" charset="77"/>
              </a:rPr>
              <a:t>mensen</a:t>
            </a:r>
            <a:r>
              <a:rPr lang="en-US" sz="2800" i="1" dirty="0">
                <a:latin typeface="Aller" panose="02000503030000020004" pitchFamily="2" charset="77"/>
              </a:rPr>
              <a:t>…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81552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87EB5-24BD-3B4F-AA13-D1E7F69AA3B0}"/>
              </a:ext>
            </a:extLst>
          </p:cNvPr>
          <p:cNvSpPr txBox="1"/>
          <p:nvPr/>
        </p:nvSpPr>
        <p:spPr>
          <a:xfrm>
            <a:off x="2268415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ller" panose="02000503030000020004" pitchFamily="2" charset="77"/>
              </a:rPr>
              <a:t>Vader</a:t>
            </a:r>
          </a:p>
          <a:p>
            <a:r>
              <a:rPr lang="en-US" sz="3600" dirty="0" err="1">
                <a:latin typeface="Aller" panose="02000503030000020004" pitchFamily="2" charset="77"/>
              </a:rPr>
              <a:t>Jezus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 err="1">
                <a:latin typeface="Aller" panose="02000503030000020004" pitchFamily="2" charset="77"/>
              </a:rPr>
              <a:t>Apostelen</a:t>
            </a:r>
            <a:endParaRPr lang="en-US" sz="3600" dirty="0">
              <a:latin typeface="Aller" panose="0200050303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39E82-1563-2745-B8BB-8D65CABD5488}"/>
              </a:ext>
            </a:extLst>
          </p:cNvPr>
          <p:cNvSpPr txBox="1"/>
          <p:nvPr/>
        </p:nvSpPr>
        <p:spPr>
          <a:xfrm>
            <a:off x="4765431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ller" panose="02000503030000020004" pitchFamily="2" charset="77"/>
              </a:rPr>
              <a:t>Jezus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 err="1">
                <a:latin typeface="Aller" panose="02000503030000020004" pitchFamily="2" charset="77"/>
              </a:rPr>
              <a:t>Apostelen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 err="1">
                <a:latin typeface="Aller" panose="02000503030000020004" pitchFamily="2" charset="77"/>
              </a:rPr>
              <a:t>Kerk</a:t>
            </a:r>
            <a:r>
              <a:rPr lang="en-US" sz="3600" dirty="0">
                <a:latin typeface="Aller" panose="02000503030000020004" pitchFamily="2" charset="77"/>
              </a:rPr>
              <a:t>/</a:t>
            </a:r>
            <a:r>
              <a:rPr lang="en-US" sz="3600" dirty="0" err="1">
                <a:latin typeface="Aller" panose="02000503030000020004" pitchFamily="2" charset="77"/>
              </a:rPr>
              <a:t>wij</a:t>
            </a:r>
            <a:endParaRPr lang="en-US" sz="3600" dirty="0">
              <a:latin typeface="Aller" panose="0200050303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D9647-73B1-204D-9D55-CB0A30185CE0}"/>
              </a:ext>
            </a:extLst>
          </p:cNvPr>
          <p:cNvSpPr txBox="1"/>
          <p:nvPr/>
        </p:nvSpPr>
        <p:spPr>
          <a:xfrm>
            <a:off x="7262447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ller" panose="02000503030000020004" pitchFamily="2" charset="77"/>
              </a:rPr>
              <a:t>Apostelen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 err="1">
                <a:latin typeface="Aller" panose="02000503030000020004" pitchFamily="2" charset="77"/>
              </a:rPr>
              <a:t>Kerk</a:t>
            </a:r>
            <a:r>
              <a:rPr lang="en-US" sz="3600" dirty="0">
                <a:latin typeface="Aller" panose="02000503030000020004" pitchFamily="2" charset="77"/>
              </a:rPr>
              <a:t>/</a:t>
            </a:r>
            <a:r>
              <a:rPr lang="en-US" sz="3600" dirty="0" err="1">
                <a:latin typeface="Aller" panose="02000503030000020004" pitchFamily="2" charset="77"/>
              </a:rPr>
              <a:t>wij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>
                <a:latin typeface="Aller" panose="02000503030000020004" pitchFamily="2" charset="77"/>
              </a:rPr>
              <a:t>de </a:t>
            </a:r>
            <a:r>
              <a:rPr lang="en-US" sz="3600" dirty="0" err="1">
                <a:latin typeface="Aller" panose="02000503030000020004" pitchFamily="2" charset="77"/>
              </a:rPr>
              <a:t>wereld</a:t>
            </a:r>
            <a:endParaRPr lang="en-US" sz="3600" dirty="0">
              <a:latin typeface="Aller" panose="02000503030000020004" pitchFamily="2" charset="77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140C56-4700-7340-866A-E96EA194859B}"/>
              </a:ext>
            </a:extLst>
          </p:cNvPr>
          <p:cNvCxnSpPr>
            <a:cxnSpLocks/>
          </p:cNvCxnSpPr>
          <p:nvPr/>
        </p:nvCxnSpPr>
        <p:spPr>
          <a:xfrm flipV="1">
            <a:off x="4240306" y="1568480"/>
            <a:ext cx="523229" cy="493402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87CB14-44B7-CA4C-9726-CF07A76CC7FA}"/>
              </a:ext>
            </a:extLst>
          </p:cNvPr>
          <p:cNvCxnSpPr>
            <a:cxnSpLocks/>
          </p:cNvCxnSpPr>
          <p:nvPr/>
        </p:nvCxnSpPr>
        <p:spPr>
          <a:xfrm flipV="1">
            <a:off x="4583551" y="2222558"/>
            <a:ext cx="213946" cy="196534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86F1CA-7958-5440-9D18-139D35204EE7}"/>
              </a:ext>
            </a:extLst>
          </p:cNvPr>
          <p:cNvCxnSpPr>
            <a:cxnSpLocks/>
          </p:cNvCxnSpPr>
          <p:nvPr/>
        </p:nvCxnSpPr>
        <p:spPr>
          <a:xfrm flipV="1">
            <a:off x="6910841" y="2350824"/>
            <a:ext cx="213946" cy="196534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FDA7EB-F7B6-534F-8184-739D3432FE88}"/>
              </a:ext>
            </a:extLst>
          </p:cNvPr>
          <p:cNvCxnSpPr>
            <a:cxnSpLocks/>
          </p:cNvCxnSpPr>
          <p:nvPr/>
        </p:nvCxnSpPr>
        <p:spPr>
          <a:xfrm flipV="1">
            <a:off x="6910841" y="1703295"/>
            <a:ext cx="213946" cy="196534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46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87EB5-24BD-3B4F-AA13-D1E7F69AA3B0}"/>
              </a:ext>
            </a:extLst>
          </p:cNvPr>
          <p:cNvSpPr txBox="1"/>
          <p:nvPr/>
        </p:nvSpPr>
        <p:spPr>
          <a:xfrm>
            <a:off x="2268415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ller" panose="02000503030000020004" pitchFamily="2" charset="77"/>
              </a:rPr>
              <a:t>Vader</a:t>
            </a:r>
          </a:p>
          <a:p>
            <a:r>
              <a:rPr lang="en-US" sz="3600" dirty="0" err="1">
                <a:latin typeface="Aller" panose="02000503030000020004" pitchFamily="2" charset="77"/>
              </a:rPr>
              <a:t>Jezus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 err="1">
                <a:latin typeface="Aller" panose="02000503030000020004" pitchFamily="2" charset="77"/>
              </a:rPr>
              <a:t>Apostelen</a:t>
            </a:r>
            <a:endParaRPr lang="en-US" sz="3600" dirty="0">
              <a:latin typeface="Aller" panose="0200050303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39E82-1563-2745-B8BB-8D65CABD5488}"/>
              </a:ext>
            </a:extLst>
          </p:cNvPr>
          <p:cNvSpPr txBox="1"/>
          <p:nvPr/>
        </p:nvSpPr>
        <p:spPr>
          <a:xfrm>
            <a:off x="4765431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ller" panose="02000503030000020004" pitchFamily="2" charset="77"/>
              </a:rPr>
              <a:t>Jezus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 err="1">
                <a:latin typeface="Aller" panose="02000503030000020004" pitchFamily="2" charset="77"/>
              </a:rPr>
              <a:t>Apostelen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 err="1">
                <a:latin typeface="Aller" panose="02000503030000020004" pitchFamily="2" charset="77"/>
              </a:rPr>
              <a:t>Kerk</a:t>
            </a:r>
            <a:r>
              <a:rPr lang="en-US" sz="3600" dirty="0">
                <a:latin typeface="Aller" panose="02000503030000020004" pitchFamily="2" charset="77"/>
              </a:rPr>
              <a:t>/</a:t>
            </a:r>
            <a:r>
              <a:rPr lang="en-US" sz="3600" dirty="0" err="1">
                <a:latin typeface="Aller" panose="02000503030000020004" pitchFamily="2" charset="77"/>
              </a:rPr>
              <a:t>wij</a:t>
            </a:r>
            <a:endParaRPr lang="en-US" sz="3600" dirty="0">
              <a:latin typeface="Aller" panose="0200050303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D9647-73B1-204D-9D55-CB0A30185CE0}"/>
              </a:ext>
            </a:extLst>
          </p:cNvPr>
          <p:cNvSpPr txBox="1"/>
          <p:nvPr/>
        </p:nvSpPr>
        <p:spPr>
          <a:xfrm>
            <a:off x="7262447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ller" panose="02000503030000020004" pitchFamily="2" charset="77"/>
              </a:rPr>
              <a:t>Apostelen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 err="1">
                <a:latin typeface="Aller" panose="02000503030000020004" pitchFamily="2" charset="77"/>
              </a:rPr>
              <a:t>Kerk</a:t>
            </a:r>
            <a:r>
              <a:rPr lang="en-US" sz="3600" dirty="0">
                <a:latin typeface="Aller" panose="02000503030000020004" pitchFamily="2" charset="77"/>
              </a:rPr>
              <a:t>/</a:t>
            </a:r>
            <a:r>
              <a:rPr lang="en-US" sz="3600" dirty="0" err="1">
                <a:latin typeface="Aller" panose="02000503030000020004" pitchFamily="2" charset="77"/>
              </a:rPr>
              <a:t>wij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>
                <a:latin typeface="Aller" panose="02000503030000020004" pitchFamily="2" charset="77"/>
              </a:rPr>
              <a:t>de </a:t>
            </a:r>
            <a:r>
              <a:rPr lang="en-US" sz="3600" dirty="0" err="1">
                <a:latin typeface="Aller" panose="02000503030000020004" pitchFamily="2" charset="77"/>
              </a:rPr>
              <a:t>wereld</a:t>
            </a:r>
            <a:endParaRPr lang="en-US" sz="3600" dirty="0">
              <a:latin typeface="Aller" panose="02000503030000020004" pitchFamily="2" charset="77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140C56-4700-7340-866A-E96EA194859B}"/>
              </a:ext>
            </a:extLst>
          </p:cNvPr>
          <p:cNvCxnSpPr>
            <a:cxnSpLocks/>
          </p:cNvCxnSpPr>
          <p:nvPr/>
        </p:nvCxnSpPr>
        <p:spPr>
          <a:xfrm flipV="1">
            <a:off x="4240306" y="1568480"/>
            <a:ext cx="523229" cy="493402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87CB14-44B7-CA4C-9726-CF07A76CC7FA}"/>
              </a:ext>
            </a:extLst>
          </p:cNvPr>
          <p:cNvCxnSpPr>
            <a:cxnSpLocks/>
          </p:cNvCxnSpPr>
          <p:nvPr/>
        </p:nvCxnSpPr>
        <p:spPr>
          <a:xfrm flipV="1">
            <a:off x="4583551" y="2222558"/>
            <a:ext cx="213946" cy="196534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86F1CA-7958-5440-9D18-139D35204EE7}"/>
              </a:ext>
            </a:extLst>
          </p:cNvPr>
          <p:cNvCxnSpPr>
            <a:cxnSpLocks/>
          </p:cNvCxnSpPr>
          <p:nvPr/>
        </p:nvCxnSpPr>
        <p:spPr>
          <a:xfrm flipV="1">
            <a:off x="6910841" y="2350824"/>
            <a:ext cx="213946" cy="196534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FDA7EB-F7B6-534F-8184-739D3432FE88}"/>
              </a:ext>
            </a:extLst>
          </p:cNvPr>
          <p:cNvCxnSpPr>
            <a:cxnSpLocks/>
          </p:cNvCxnSpPr>
          <p:nvPr/>
        </p:nvCxnSpPr>
        <p:spPr>
          <a:xfrm flipV="1">
            <a:off x="6910841" y="1703295"/>
            <a:ext cx="213946" cy="196534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4066B49-6716-E143-ABF5-FE488DA836FA}"/>
              </a:ext>
            </a:extLst>
          </p:cNvPr>
          <p:cNvSpPr txBox="1"/>
          <p:nvPr/>
        </p:nvSpPr>
        <p:spPr>
          <a:xfrm>
            <a:off x="2268414" y="3512447"/>
            <a:ext cx="97770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De Vader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ik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zijn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één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 				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(Joh.10:30)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Blijf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in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mij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,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dan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blijf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ik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in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jullie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		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	  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(Joh.15:4)</a:t>
            </a:r>
          </a:p>
          <a:p>
            <a:endParaRPr lang="en-US" sz="1600" dirty="0">
              <a:solidFill>
                <a:schemeClr val="tx1">
                  <a:lumMod val="75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Zoals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de Vader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mij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heeft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uitgezonden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, </a:t>
            </a:r>
            <a:b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</a:b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zo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zend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ik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jullie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uit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.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		 		 	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(Joh.20:21)</a:t>
            </a:r>
          </a:p>
        </p:txBody>
      </p:sp>
    </p:spTree>
    <p:extLst>
      <p:ext uri="{BB962C8B-B14F-4D97-AF65-F5344CB8AC3E}">
        <p14:creationId xmlns:p14="http://schemas.microsoft.com/office/powerpoint/2010/main" val="321895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87EB5-24BD-3B4F-AA13-D1E7F69AA3B0}"/>
              </a:ext>
            </a:extLst>
          </p:cNvPr>
          <p:cNvSpPr txBox="1"/>
          <p:nvPr/>
        </p:nvSpPr>
        <p:spPr>
          <a:xfrm>
            <a:off x="2268415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Vader</a:t>
            </a:r>
          </a:p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Jezus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Apostelen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39E82-1563-2745-B8BB-8D65CABD5488}"/>
              </a:ext>
            </a:extLst>
          </p:cNvPr>
          <p:cNvSpPr txBox="1"/>
          <p:nvPr/>
        </p:nvSpPr>
        <p:spPr>
          <a:xfrm>
            <a:off x="4765431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Jezus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Apostelen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Kerk</a:t>
            </a:r>
            <a:r>
              <a:rPr lang="en-US" sz="3600" dirty="0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/</a:t>
            </a:r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wij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D9647-73B1-204D-9D55-CB0A30185CE0}"/>
              </a:ext>
            </a:extLst>
          </p:cNvPr>
          <p:cNvSpPr txBox="1"/>
          <p:nvPr/>
        </p:nvSpPr>
        <p:spPr>
          <a:xfrm>
            <a:off x="7262446" y="1301261"/>
            <a:ext cx="4273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ller" panose="02000503030000020004" pitchFamily="2" charset="77"/>
              </a:rPr>
              <a:t>Apostelen</a:t>
            </a:r>
            <a:r>
              <a:rPr lang="en-US" sz="3600" dirty="0">
                <a:latin typeface="Aller" panose="02000503030000020004" pitchFamily="2" charset="77"/>
              </a:rPr>
              <a:t> </a:t>
            </a:r>
            <a:r>
              <a:rPr lang="en-US" sz="2400" dirty="0">
                <a:latin typeface="Aller" panose="02000503030000020004" pitchFamily="2" charset="77"/>
              </a:rPr>
              <a:t>/</a:t>
            </a:r>
            <a:r>
              <a:rPr lang="en-US" sz="2400" dirty="0" err="1">
                <a:latin typeface="Aller" panose="02000503030000020004" pitchFamily="2" charset="77"/>
              </a:rPr>
              <a:t>voorbeelden</a:t>
            </a:r>
            <a:endParaRPr lang="en-US" sz="2400" dirty="0">
              <a:latin typeface="Aller" panose="02000503030000020004" pitchFamily="2" charset="77"/>
            </a:endParaRPr>
          </a:p>
          <a:p>
            <a:r>
              <a:rPr lang="en-US" sz="3600" dirty="0" err="1">
                <a:latin typeface="Aller" panose="02000503030000020004" pitchFamily="2" charset="77"/>
              </a:rPr>
              <a:t>Kerk</a:t>
            </a:r>
            <a:r>
              <a:rPr lang="en-US" sz="3600" dirty="0">
                <a:latin typeface="Aller" panose="02000503030000020004" pitchFamily="2" charset="77"/>
              </a:rPr>
              <a:t>/</a:t>
            </a:r>
            <a:r>
              <a:rPr lang="en-US" sz="3600" dirty="0" err="1">
                <a:latin typeface="Aller" panose="02000503030000020004" pitchFamily="2" charset="77"/>
              </a:rPr>
              <a:t>wij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600" dirty="0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de </a:t>
            </a:r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wereld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140C56-4700-7340-866A-E96EA194859B}"/>
              </a:ext>
            </a:extLst>
          </p:cNvPr>
          <p:cNvCxnSpPr>
            <a:cxnSpLocks/>
          </p:cNvCxnSpPr>
          <p:nvPr/>
        </p:nvCxnSpPr>
        <p:spPr>
          <a:xfrm flipV="1">
            <a:off x="4240306" y="1568480"/>
            <a:ext cx="523229" cy="493402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87CB14-44B7-CA4C-9726-CF07A76CC7FA}"/>
              </a:ext>
            </a:extLst>
          </p:cNvPr>
          <p:cNvCxnSpPr>
            <a:cxnSpLocks/>
          </p:cNvCxnSpPr>
          <p:nvPr/>
        </p:nvCxnSpPr>
        <p:spPr>
          <a:xfrm flipV="1">
            <a:off x="4583551" y="2222558"/>
            <a:ext cx="213946" cy="196534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86F1CA-7958-5440-9D18-139D35204EE7}"/>
              </a:ext>
            </a:extLst>
          </p:cNvPr>
          <p:cNvCxnSpPr>
            <a:cxnSpLocks/>
          </p:cNvCxnSpPr>
          <p:nvPr/>
        </p:nvCxnSpPr>
        <p:spPr>
          <a:xfrm flipV="1">
            <a:off x="6910841" y="2350824"/>
            <a:ext cx="213946" cy="196534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FDA7EB-F7B6-534F-8184-739D3432FE88}"/>
              </a:ext>
            </a:extLst>
          </p:cNvPr>
          <p:cNvCxnSpPr>
            <a:cxnSpLocks/>
          </p:cNvCxnSpPr>
          <p:nvPr/>
        </p:nvCxnSpPr>
        <p:spPr>
          <a:xfrm flipV="1">
            <a:off x="6910841" y="1703295"/>
            <a:ext cx="213946" cy="196534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6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87EB5-24BD-3B4F-AA13-D1E7F69AA3B0}"/>
              </a:ext>
            </a:extLst>
          </p:cNvPr>
          <p:cNvSpPr txBox="1"/>
          <p:nvPr/>
        </p:nvSpPr>
        <p:spPr>
          <a:xfrm>
            <a:off x="2268415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Vader</a:t>
            </a:r>
          </a:p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Jezus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Apostelen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39E82-1563-2745-B8BB-8D65CABD5488}"/>
              </a:ext>
            </a:extLst>
          </p:cNvPr>
          <p:cNvSpPr txBox="1"/>
          <p:nvPr/>
        </p:nvSpPr>
        <p:spPr>
          <a:xfrm>
            <a:off x="4765431" y="1301261"/>
            <a:ext cx="249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Jezus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Apostelen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Kerk</a:t>
            </a:r>
            <a:r>
              <a:rPr lang="en-US" sz="3600" dirty="0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/</a:t>
            </a:r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wij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D9647-73B1-204D-9D55-CB0A30185CE0}"/>
              </a:ext>
            </a:extLst>
          </p:cNvPr>
          <p:cNvSpPr txBox="1"/>
          <p:nvPr/>
        </p:nvSpPr>
        <p:spPr>
          <a:xfrm>
            <a:off x="7262446" y="1301261"/>
            <a:ext cx="46775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Apostelen</a:t>
            </a:r>
            <a:r>
              <a:rPr lang="en-US" sz="3600" dirty="0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/</a:t>
            </a:r>
            <a:r>
              <a:rPr lang="en-US" sz="2400" dirty="0" err="1">
                <a:solidFill>
                  <a:schemeClr val="tx1">
                    <a:lumMod val="65000"/>
                  </a:schemeClr>
                </a:solidFill>
                <a:latin typeface="Aller" panose="02000503030000020004" pitchFamily="2" charset="77"/>
              </a:rPr>
              <a:t>voorbeelden</a:t>
            </a:r>
            <a:endParaRPr lang="en-US" sz="2400" dirty="0">
              <a:solidFill>
                <a:schemeClr val="tx1">
                  <a:lumMod val="65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 err="1">
                <a:latin typeface="Aller" panose="02000503030000020004" pitchFamily="2" charset="77"/>
              </a:rPr>
              <a:t>Kerk</a:t>
            </a:r>
            <a:r>
              <a:rPr lang="en-US" sz="3600" dirty="0">
                <a:latin typeface="Aller" panose="02000503030000020004" pitchFamily="2" charset="77"/>
              </a:rPr>
              <a:t>/</a:t>
            </a:r>
            <a:r>
              <a:rPr lang="en-US" sz="3600" dirty="0" err="1">
                <a:latin typeface="Aller" panose="02000503030000020004" pitchFamily="2" charset="77"/>
              </a:rPr>
              <a:t>wij</a:t>
            </a:r>
            <a:endParaRPr lang="en-US" sz="3600" dirty="0">
              <a:latin typeface="Aller" panose="02000503030000020004" pitchFamily="2" charset="77"/>
            </a:endParaRPr>
          </a:p>
          <a:p>
            <a:r>
              <a:rPr lang="en-US" sz="3200" dirty="0" err="1">
                <a:latin typeface="Aller" panose="02000503030000020004" pitchFamily="2" charset="77"/>
              </a:rPr>
              <a:t>Kinderen</a:t>
            </a:r>
            <a:r>
              <a:rPr lang="en-US" sz="3200" dirty="0">
                <a:latin typeface="Aller" panose="02000503030000020004" pitchFamily="2" charset="77"/>
              </a:rPr>
              <a:t>/</a:t>
            </a:r>
            <a:r>
              <a:rPr lang="en-US" sz="3200" dirty="0" err="1">
                <a:latin typeface="Aller" panose="02000503030000020004" pitchFamily="2" charset="77"/>
              </a:rPr>
              <a:t>buren</a:t>
            </a:r>
            <a:r>
              <a:rPr lang="en-US" sz="3200" dirty="0">
                <a:latin typeface="Aller" panose="02000503030000020004" pitchFamily="2" charset="77"/>
              </a:rPr>
              <a:t>/</a:t>
            </a:r>
            <a:r>
              <a:rPr lang="en-US" sz="3200" dirty="0" err="1">
                <a:latin typeface="Aller" panose="02000503030000020004" pitchFamily="2" charset="77"/>
              </a:rPr>
              <a:t>collega</a:t>
            </a:r>
            <a:endParaRPr lang="en-US" sz="3200" dirty="0">
              <a:latin typeface="Aller" panose="02000503030000020004" pitchFamily="2" charset="77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140C56-4700-7340-866A-E96EA194859B}"/>
              </a:ext>
            </a:extLst>
          </p:cNvPr>
          <p:cNvCxnSpPr>
            <a:cxnSpLocks/>
          </p:cNvCxnSpPr>
          <p:nvPr/>
        </p:nvCxnSpPr>
        <p:spPr>
          <a:xfrm flipV="1">
            <a:off x="4240306" y="1568480"/>
            <a:ext cx="523229" cy="493402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87CB14-44B7-CA4C-9726-CF07A76CC7FA}"/>
              </a:ext>
            </a:extLst>
          </p:cNvPr>
          <p:cNvCxnSpPr>
            <a:cxnSpLocks/>
          </p:cNvCxnSpPr>
          <p:nvPr/>
        </p:nvCxnSpPr>
        <p:spPr>
          <a:xfrm flipV="1">
            <a:off x="4583551" y="2222558"/>
            <a:ext cx="213946" cy="196534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86F1CA-7958-5440-9D18-139D35204EE7}"/>
              </a:ext>
            </a:extLst>
          </p:cNvPr>
          <p:cNvCxnSpPr>
            <a:cxnSpLocks/>
          </p:cNvCxnSpPr>
          <p:nvPr/>
        </p:nvCxnSpPr>
        <p:spPr>
          <a:xfrm flipV="1">
            <a:off x="6910841" y="2350824"/>
            <a:ext cx="213946" cy="196534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FDA7EB-F7B6-534F-8184-739D3432FE88}"/>
              </a:ext>
            </a:extLst>
          </p:cNvPr>
          <p:cNvCxnSpPr>
            <a:cxnSpLocks/>
          </p:cNvCxnSpPr>
          <p:nvPr/>
        </p:nvCxnSpPr>
        <p:spPr>
          <a:xfrm flipV="1">
            <a:off x="6910841" y="1703295"/>
            <a:ext cx="213946" cy="196534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07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9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4A5D8-A8A1-3945-AD40-EEE459CB3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20" y="0"/>
            <a:ext cx="4589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8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1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70C2B-07C0-B149-9ACC-7F09D876386F}"/>
              </a:ext>
            </a:extLst>
          </p:cNvPr>
          <p:cNvSpPr txBox="1"/>
          <p:nvPr/>
        </p:nvSpPr>
        <p:spPr>
          <a:xfrm>
            <a:off x="1027216" y="831273"/>
            <a:ext cx="10129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Een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leerling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moet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er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genoegen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mee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nemen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te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worden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als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zijn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leermeester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,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de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slaaf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als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zijn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heer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.</a:t>
            </a:r>
          </a:p>
          <a:p>
            <a:pPr algn="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(Mt.10:25a)</a:t>
            </a:r>
          </a:p>
        </p:txBody>
      </p:sp>
    </p:spTree>
    <p:extLst>
      <p:ext uri="{BB962C8B-B14F-4D97-AF65-F5344CB8AC3E}">
        <p14:creationId xmlns:p14="http://schemas.microsoft.com/office/powerpoint/2010/main" val="193552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70C2B-07C0-B149-9ACC-7F09D876386F}"/>
              </a:ext>
            </a:extLst>
          </p:cNvPr>
          <p:cNvSpPr txBox="1"/>
          <p:nvPr/>
        </p:nvSpPr>
        <p:spPr>
          <a:xfrm>
            <a:off x="1027216" y="831273"/>
            <a:ext cx="10129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ller" panose="02000503030000020004" pitchFamily="2" charset="77"/>
              </a:rPr>
              <a:t>1. </a:t>
            </a:r>
            <a:r>
              <a:rPr lang="en-US" sz="3600" dirty="0" err="1">
                <a:latin typeface="Aller" panose="02000503030000020004" pitchFamily="2" charset="77"/>
              </a:rPr>
              <a:t>Moed</a:t>
            </a:r>
            <a:r>
              <a:rPr lang="en-US" sz="3600" dirty="0">
                <a:latin typeface="Aller" panose="02000503030000020004" pitchFamily="2" charset="77"/>
              </a:rPr>
              <a:t>, </a:t>
            </a:r>
            <a:r>
              <a:rPr lang="en-US" sz="3600" dirty="0" err="1">
                <a:latin typeface="Aller" panose="02000503030000020004" pitchFamily="2" charset="77"/>
              </a:rPr>
              <a:t>volgens</a:t>
            </a:r>
            <a:r>
              <a:rPr lang="en-US" sz="3600" dirty="0">
                <a:latin typeface="Aller" panose="02000503030000020004" pitchFamily="2" charset="77"/>
              </a:rPr>
              <a:t> </a:t>
            </a:r>
            <a:r>
              <a:rPr lang="en-US" sz="3600" dirty="0" err="1">
                <a:latin typeface="Aller" panose="02000503030000020004" pitchFamily="2" charset="77"/>
              </a:rPr>
              <a:t>Jezus</a:t>
            </a:r>
            <a:endParaRPr lang="en-US" sz="3600" dirty="0">
              <a:latin typeface="Aller" panose="02000503030000020004" pitchFamily="2" charset="77"/>
            </a:endParaRPr>
          </a:p>
          <a:p>
            <a:endParaRPr lang="en-US" sz="3600" dirty="0">
              <a:latin typeface="Aller" panose="0200050303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6CE02-489C-A14A-BC1A-1F564F2BAA9B}"/>
              </a:ext>
            </a:extLst>
          </p:cNvPr>
          <p:cNvSpPr txBox="1"/>
          <p:nvPr/>
        </p:nvSpPr>
        <p:spPr>
          <a:xfrm>
            <a:off x="1543792" y="1754879"/>
            <a:ext cx="9613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Wees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niet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bang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voor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hen die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wel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het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lichaam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maar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niet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de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ziel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kunnen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doden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.</a:t>
            </a:r>
          </a:p>
          <a:p>
            <a:pPr algn="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(Mt.10:28a)</a:t>
            </a:r>
          </a:p>
        </p:txBody>
      </p:sp>
    </p:spTree>
    <p:extLst>
      <p:ext uri="{BB962C8B-B14F-4D97-AF65-F5344CB8AC3E}">
        <p14:creationId xmlns:p14="http://schemas.microsoft.com/office/powerpoint/2010/main" val="14090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70C2B-07C0-B149-9ACC-7F09D876386F}"/>
              </a:ext>
            </a:extLst>
          </p:cNvPr>
          <p:cNvSpPr txBox="1"/>
          <p:nvPr/>
        </p:nvSpPr>
        <p:spPr>
          <a:xfrm>
            <a:off x="1027216" y="831273"/>
            <a:ext cx="10129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ller" panose="02000503030000020004" pitchFamily="2" charset="77"/>
              </a:rPr>
              <a:t>1. </a:t>
            </a:r>
            <a:r>
              <a:rPr lang="en-US" sz="3600" dirty="0" err="1">
                <a:latin typeface="Aller" panose="02000503030000020004" pitchFamily="2" charset="77"/>
              </a:rPr>
              <a:t>Moed</a:t>
            </a:r>
            <a:r>
              <a:rPr lang="en-US" sz="3600" dirty="0">
                <a:latin typeface="Aller" panose="02000503030000020004" pitchFamily="2" charset="77"/>
              </a:rPr>
              <a:t>, </a:t>
            </a:r>
            <a:r>
              <a:rPr lang="en-US" sz="3600" dirty="0" err="1">
                <a:latin typeface="Aller" panose="02000503030000020004" pitchFamily="2" charset="77"/>
              </a:rPr>
              <a:t>volgens</a:t>
            </a:r>
            <a:r>
              <a:rPr lang="en-US" sz="3600" dirty="0">
                <a:latin typeface="Aller" panose="02000503030000020004" pitchFamily="2" charset="77"/>
              </a:rPr>
              <a:t> </a:t>
            </a:r>
            <a:r>
              <a:rPr lang="en-US" sz="3600" dirty="0" err="1">
                <a:latin typeface="Aller" panose="02000503030000020004" pitchFamily="2" charset="77"/>
              </a:rPr>
              <a:t>Jezus</a:t>
            </a:r>
            <a:endParaRPr lang="en-US" sz="3600" dirty="0">
              <a:latin typeface="Aller" panose="02000503030000020004" pitchFamily="2" charset="77"/>
            </a:endParaRPr>
          </a:p>
          <a:p>
            <a:endParaRPr lang="en-US" sz="3600" dirty="0">
              <a:latin typeface="Aller" panose="0200050303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6CE02-489C-A14A-BC1A-1F564F2BAA9B}"/>
              </a:ext>
            </a:extLst>
          </p:cNvPr>
          <p:cNvSpPr txBox="1"/>
          <p:nvPr/>
        </p:nvSpPr>
        <p:spPr>
          <a:xfrm>
            <a:off x="1543792" y="1757548"/>
            <a:ext cx="96130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Wees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niet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bang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voor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hen die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wel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het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lichaam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maar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niet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de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ziel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kunnen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doden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.</a:t>
            </a:r>
          </a:p>
          <a:p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Wees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liever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bang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voor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hem die in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staat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is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én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ziel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én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lichaam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om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te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laten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komen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in de Gehenna.</a:t>
            </a:r>
          </a:p>
          <a:p>
            <a:pPr algn="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(Mt.10:28)</a:t>
            </a:r>
          </a:p>
        </p:txBody>
      </p:sp>
    </p:spTree>
    <p:extLst>
      <p:ext uri="{BB962C8B-B14F-4D97-AF65-F5344CB8AC3E}">
        <p14:creationId xmlns:p14="http://schemas.microsoft.com/office/powerpoint/2010/main" val="38028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70C2B-07C0-B149-9ACC-7F09D876386F}"/>
              </a:ext>
            </a:extLst>
          </p:cNvPr>
          <p:cNvSpPr txBox="1"/>
          <p:nvPr/>
        </p:nvSpPr>
        <p:spPr>
          <a:xfrm>
            <a:off x="1027216" y="831273"/>
            <a:ext cx="10129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ller" panose="02000503030000020004" pitchFamily="2" charset="77"/>
              </a:rPr>
              <a:t>1. </a:t>
            </a:r>
            <a:r>
              <a:rPr lang="en-US" sz="3600" dirty="0" err="1">
                <a:latin typeface="Aller" panose="02000503030000020004" pitchFamily="2" charset="77"/>
              </a:rPr>
              <a:t>Moed</a:t>
            </a:r>
            <a:r>
              <a:rPr lang="en-US" sz="3600" dirty="0">
                <a:latin typeface="Aller" panose="02000503030000020004" pitchFamily="2" charset="77"/>
              </a:rPr>
              <a:t>, </a:t>
            </a:r>
            <a:r>
              <a:rPr lang="en-US" sz="3600" dirty="0" err="1">
                <a:latin typeface="Aller" panose="02000503030000020004" pitchFamily="2" charset="77"/>
              </a:rPr>
              <a:t>volgens</a:t>
            </a:r>
            <a:r>
              <a:rPr lang="en-US" sz="3600" dirty="0">
                <a:latin typeface="Aller" panose="02000503030000020004" pitchFamily="2" charset="77"/>
              </a:rPr>
              <a:t> </a:t>
            </a:r>
            <a:r>
              <a:rPr lang="en-US" sz="3600" dirty="0" err="1">
                <a:latin typeface="Aller" panose="02000503030000020004" pitchFamily="2" charset="77"/>
              </a:rPr>
              <a:t>Jezus</a:t>
            </a:r>
            <a:endParaRPr lang="en-US" sz="3600" dirty="0">
              <a:latin typeface="Aller" panose="02000503030000020004" pitchFamily="2" charset="77"/>
            </a:endParaRPr>
          </a:p>
          <a:p>
            <a:endParaRPr lang="en-US" sz="3600" dirty="0">
              <a:latin typeface="Aller" panose="0200050303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6CE02-489C-A14A-BC1A-1F564F2BAA9B}"/>
              </a:ext>
            </a:extLst>
          </p:cNvPr>
          <p:cNvSpPr txBox="1"/>
          <p:nvPr/>
        </p:nvSpPr>
        <p:spPr>
          <a:xfrm>
            <a:off x="1543792" y="1757548"/>
            <a:ext cx="9613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Bij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jullie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zijn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zelfs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alle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haren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op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je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hoofd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geteld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. Wees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dus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niet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bang,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jullie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zijn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meer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waard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dan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een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hele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zwerm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mussen</a:t>
            </a:r>
            <a:endParaRPr lang="en-US" sz="3600" dirty="0">
              <a:solidFill>
                <a:schemeClr val="tx1">
                  <a:lumMod val="75000"/>
                </a:schemeClr>
              </a:solidFill>
              <a:latin typeface="Aller" panose="02000503030000020004" pitchFamily="2" charset="77"/>
            </a:endParaRPr>
          </a:p>
          <a:p>
            <a:pPr algn="r"/>
            <a:r>
              <a:rPr lang="en-US" sz="3600" dirty="0">
                <a:solidFill>
                  <a:schemeClr val="bg1"/>
                </a:solidFill>
                <a:latin typeface="Aller" panose="02000503030000020004" pitchFamily="2" charset="77"/>
              </a:rPr>
              <a:t>.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(Mt.10:30,31)</a:t>
            </a:r>
          </a:p>
        </p:txBody>
      </p:sp>
    </p:spTree>
    <p:extLst>
      <p:ext uri="{BB962C8B-B14F-4D97-AF65-F5344CB8AC3E}">
        <p14:creationId xmlns:p14="http://schemas.microsoft.com/office/powerpoint/2010/main" val="337463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70C2B-07C0-B149-9ACC-7F09D876386F}"/>
              </a:ext>
            </a:extLst>
          </p:cNvPr>
          <p:cNvSpPr txBox="1"/>
          <p:nvPr/>
        </p:nvSpPr>
        <p:spPr>
          <a:xfrm>
            <a:off x="1027216" y="831273"/>
            <a:ext cx="10129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1.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Moed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,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volgens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Jezus</a:t>
            </a:r>
            <a:endParaRPr lang="en-US" sz="3600" dirty="0">
              <a:solidFill>
                <a:schemeClr val="tx1">
                  <a:lumMod val="50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>
                <a:latin typeface="Aller" panose="02000503030000020004" pitchFamily="2" charset="77"/>
              </a:rPr>
              <a:t>2. </a:t>
            </a:r>
            <a:r>
              <a:rPr lang="en-US" sz="3600" dirty="0" err="1">
                <a:latin typeface="Aller" panose="02000503030000020004" pitchFamily="2" charset="77"/>
              </a:rPr>
              <a:t>Lijden</a:t>
            </a:r>
            <a:r>
              <a:rPr lang="en-US" sz="3600" dirty="0">
                <a:latin typeface="Aller" panose="02000503030000020004" pitchFamily="2" charset="77"/>
              </a:rPr>
              <a:t>, </a:t>
            </a:r>
            <a:r>
              <a:rPr lang="en-US" sz="3600" dirty="0" err="1">
                <a:latin typeface="Aller" panose="02000503030000020004" pitchFamily="2" charset="77"/>
              </a:rPr>
              <a:t>volgens</a:t>
            </a:r>
            <a:r>
              <a:rPr lang="en-US" sz="3600" dirty="0">
                <a:latin typeface="Aller" panose="02000503030000020004" pitchFamily="2" charset="77"/>
              </a:rPr>
              <a:t> </a:t>
            </a:r>
            <a:r>
              <a:rPr lang="en-US" sz="3600" dirty="0" err="1">
                <a:latin typeface="Aller" panose="02000503030000020004" pitchFamily="2" charset="77"/>
              </a:rPr>
              <a:t>Jezus</a:t>
            </a:r>
            <a:endParaRPr lang="en-US" sz="3600" dirty="0">
              <a:latin typeface="Aller" panose="0200050303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09C8C-F6E4-A54C-B3E3-DB9F4456EB82}"/>
              </a:ext>
            </a:extLst>
          </p:cNvPr>
          <p:cNvSpPr txBox="1"/>
          <p:nvPr/>
        </p:nvSpPr>
        <p:spPr>
          <a:xfrm>
            <a:off x="1543792" y="2493543"/>
            <a:ext cx="9613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Als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ze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de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heer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des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huizes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al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Beëlzebul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genoemd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hebben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,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waarvoor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zullen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ze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dan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zijn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huisgenoten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wel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niet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uitmaken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?</a:t>
            </a:r>
          </a:p>
          <a:p>
            <a:pPr algn="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(Mt.10:25b)</a:t>
            </a:r>
          </a:p>
        </p:txBody>
      </p:sp>
    </p:spTree>
    <p:extLst>
      <p:ext uri="{BB962C8B-B14F-4D97-AF65-F5344CB8AC3E}">
        <p14:creationId xmlns:p14="http://schemas.microsoft.com/office/powerpoint/2010/main" val="3041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1DE18-7550-B34B-B96B-7476393B08C4}"/>
              </a:ext>
            </a:extLst>
          </p:cNvPr>
          <p:cNvSpPr txBox="1"/>
          <p:nvPr/>
        </p:nvSpPr>
        <p:spPr>
          <a:xfrm>
            <a:off x="9999024" y="0"/>
            <a:ext cx="23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Jezus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70C2B-07C0-B149-9ACC-7F09D876386F}"/>
              </a:ext>
            </a:extLst>
          </p:cNvPr>
          <p:cNvSpPr txBox="1"/>
          <p:nvPr/>
        </p:nvSpPr>
        <p:spPr>
          <a:xfrm>
            <a:off x="1027216" y="831273"/>
            <a:ext cx="10129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1.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Moed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,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volgens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Jezus</a:t>
            </a:r>
            <a:endParaRPr lang="en-US" sz="3600" dirty="0">
              <a:solidFill>
                <a:schemeClr val="tx1">
                  <a:lumMod val="50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2.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Lijden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,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volgens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Aller" panose="02000503030000020004" pitchFamily="2" charset="77"/>
              </a:rPr>
              <a:t>Jezus</a:t>
            </a:r>
            <a:endParaRPr lang="en-US" sz="3600" dirty="0">
              <a:solidFill>
                <a:schemeClr val="tx1">
                  <a:lumMod val="50000"/>
                </a:schemeClr>
              </a:solidFill>
              <a:latin typeface="Aller" panose="02000503030000020004" pitchFamily="2" charset="77"/>
            </a:endParaRPr>
          </a:p>
          <a:p>
            <a:r>
              <a:rPr lang="en-US" sz="3600" dirty="0">
                <a:latin typeface="Aller" panose="02000503030000020004" pitchFamily="2" charset="77"/>
              </a:rPr>
              <a:t>3. </a:t>
            </a:r>
            <a:r>
              <a:rPr lang="en-US" sz="3600" dirty="0" err="1">
                <a:latin typeface="Aller" panose="02000503030000020004" pitchFamily="2" charset="77"/>
              </a:rPr>
              <a:t>Getuigen</a:t>
            </a:r>
            <a:r>
              <a:rPr lang="en-US" sz="3600" dirty="0">
                <a:latin typeface="Aller" panose="02000503030000020004" pitchFamily="2" charset="77"/>
              </a:rPr>
              <a:t>, </a:t>
            </a:r>
            <a:r>
              <a:rPr lang="en-US" sz="3600" dirty="0" err="1">
                <a:latin typeface="Aller" panose="02000503030000020004" pitchFamily="2" charset="77"/>
              </a:rPr>
              <a:t>volgens</a:t>
            </a:r>
            <a:r>
              <a:rPr lang="en-US" sz="3600" dirty="0">
                <a:latin typeface="Aller" panose="02000503030000020004" pitchFamily="2" charset="77"/>
              </a:rPr>
              <a:t> </a:t>
            </a:r>
            <a:r>
              <a:rPr lang="en-US" sz="3600" dirty="0" err="1">
                <a:latin typeface="Aller" panose="02000503030000020004" pitchFamily="2" charset="77"/>
              </a:rPr>
              <a:t>Jezus</a:t>
            </a:r>
            <a:endParaRPr lang="en-US" sz="3600" dirty="0">
              <a:latin typeface="Aller" panose="0200050303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7F3C0-E0B6-9541-B35D-EA2F82F08739}"/>
              </a:ext>
            </a:extLst>
          </p:cNvPr>
          <p:cNvSpPr txBox="1"/>
          <p:nvPr/>
        </p:nvSpPr>
        <p:spPr>
          <a:xfrm>
            <a:off x="1543792" y="3047540"/>
            <a:ext cx="96130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Iedereen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die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mij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zal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erkennen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bij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de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mensen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,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zal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ook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ik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erkennen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bij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mijn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Vader in de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hemel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. Maar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wie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mij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verloochent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bij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de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mensen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,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zal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ook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ik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verloochenen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bij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mijn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 Vader in de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hemel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.</a:t>
            </a:r>
          </a:p>
          <a:p>
            <a:pPr algn="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ller" panose="02000503030000020004" pitchFamily="2" charset="77"/>
              </a:rPr>
              <a:t>(Mt.10:32,33)</a:t>
            </a:r>
          </a:p>
        </p:txBody>
      </p:sp>
    </p:spTree>
    <p:extLst>
      <p:ext uri="{BB962C8B-B14F-4D97-AF65-F5344CB8AC3E}">
        <p14:creationId xmlns:p14="http://schemas.microsoft.com/office/powerpoint/2010/main" val="35038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467</Words>
  <Application>Microsoft Macintosh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Aller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Jaap Cramer</dc:creator>
  <cp:lastModifiedBy>Jaap Cramer</cp:lastModifiedBy>
  <cp:revision>9</cp:revision>
  <dcterms:created xsi:type="dcterms:W3CDTF">2020-06-19T20:57:41Z</dcterms:created>
  <dcterms:modified xsi:type="dcterms:W3CDTF">2020-06-19T22:54:00Z</dcterms:modified>
</cp:coreProperties>
</file>